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A1BE6-36B3-43C8-849D-620E8B7EE852}" v="485" dt="2025-04-04T08:44:42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5BA02-9A1E-4435-8213-2D6CCEBD80AB}" type="datetimeFigureOut">
              <a:rPr lang="nl-NL" smtClean="0"/>
              <a:t>8-7-2025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A598D-E0B4-4F53-8696-22D6A95011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4360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3A598D-E0B4-4F53-8696-22D6A950113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019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yellow and green gradient&#10;&#10;AI-generated content may be incorrect.">
            <a:extLst>
              <a:ext uri="{FF2B5EF4-FFF2-40B4-BE49-F238E27FC236}">
                <a16:creationId xmlns:a16="http://schemas.microsoft.com/office/drawing/2014/main" id="{7A0D3061-9E9A-FC77-0DA4-A1859289F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8E9108-C997-D0B8-4B00-6BCFC01B94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850" y="6385728"/>
            <a:ext cx="2743200" cy="365125"/>
          </a:xfrm>
        </p:spPr>
        <p:txBody>
          <a:bodyPr/>
          <a:lstStyle/>
          <a:p>
            <a:fld id="{DA558D5D-BD5A-4B75-8AAD-C5B8A697ED9A}" type="datetimeFigureOut">
              <a:rPr lang="nl-NL" smtClean="0"/>
              <a:t>8-7-2025</a:t>
            </a:fld>
            <a:endParaRPr lang="nl-NL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2151444-6D4B-D9CC-BF5A-A30129D902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3008120"/>
            <a:ext cx="10515600" cy="48613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TITEL IN HOOFDLETTERS</a:t>
            </a:r>
            <a:endParaRPr lang="nl-NL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8532B8D-24EE-D2C0-6B2D-203A7CE17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94250"/>
            <a:ext cx="10515600" cy="247071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pic>
        <p:nvPicPr>
          <p:cNvPr id="12" name="Picture 11" descr="A white and black logo&#10;&#10;AI-generated content may be incorrect.">
            <a:extLst>
              <a:ext uri="{FF2B5EF4-FFF2-40B4-BE49-F238E27FC236}">
                <a16:creationId xmlns:a16="http://schemas.microsoft.com/office/drawing/2014/main" id="{4E9FC104-B04E-3008-6D3A-DC9137B156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074" y="3854484"/>
            <a:ext cx="2896369" cy="289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87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push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yellow and green gradient with rounded lines&#10;&#10;AI-generated content may be incorrect.">
            <a:extLst>
              <a:ext uri="{FF2B5EF4-FFF2-40B4-BE49-F238E27FC236}">
                <a16:creationId xmlns:a16="http://schemas.microsoft.com/office/drawing/2014/main" id="{CD93FE64-CEEA-6FF0-1F93-46179BB645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Picture 13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D3FD2D90-F550-BFE3-A58C-AD73AAAA71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187265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yellow and green gradient&#10;&#10;AI-generated content may be incorrect.">
            <a:extLst>
              <a:ext uri="{FF2B5EF4-FFF2-40B4-BE49-F238E27FC236}">
                <a16:creationId xmlns:a16="http://schemas.microsoft.com/office/drawing/2014/main" id="{BA749332-FB17-66EC-FA7D-B1FE0FDDE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5E45B7B7-56FA-C455-E57B-4A3E26CCF8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D89182E-4702-D264-5322-C00ED8E7FD22}"/>
              </a:ext>
            </a:extLst>
          </p:cNvPr>
          <p:cNvSpPr txBox="1">
            <a:spLocks/>
          </p:cNvSpPr>
          <p:nvPr userDrawn="1"/>
        </p:nvSpPr>
        <p:spPr>
          <a:xfrm>
            <a:off x="495656" y="1082571"/>
            <a:ext cx="12738220" cy="31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ktivGrotesk-Bol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sz="3200" dirty="0"/>
              <a:t>TITEL VAN SLIDE</a:t>
            </a:r>
            <a:endParaRPr lang="nl-NL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6805F1E-4BB6-682F-ECAD-0AEA56BD3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656" y="1825624"/>
            <a:ext cx="5016381" cy="439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B863FC1-25E7-85D8-7801-13EF302B4344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6453188" y="1371272"/>
            <a:ext cx="4991027" cy="4853954"/>
          </a:xfrm>
        </p:spPr>
        <p:txBody>
          <a:bodyPr/>
          <a:lstStyle/>
          <a:p>
            <a:r>
              <a:rPr lang="nl-NL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565884038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colorful background&#10;&#10;AI-generated content may be incorrect.">
            <a:extLst>
              <a:ext uri="{FF2B5EF4-FFF2-40B4-BE49-F238E27FC236}">
                <a16:creationId xmlns:a16="http://schemas.microsoft.com/office/drawing/2014/main" id="{89CE7C3A-D025-9445-BAA5-A8E83F3376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5E5BE6C5-1E51-29C1-90CF-EA16BD5669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5D7D1C8-A443-37D6-A57C-E3BC270B8357}"/>
              </a:ext>
            </a:extLst>
          </p:cNvPr>
          <p:cNvSpPr txBox="1">
            <a:spLocks/>
          </p:cNvSpPr>
          <p:nvPr userDrawn="1"/>
        </p:nvSpPr>
        <p:spPr>
          <a:xfrm>
            <a:off x="495656" y="1082571"/>
            <a:ext cx="12738220" cy="31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ktivGrotesk-Bol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sz="3200" dirty="0"/>
              <a:t>TITEL VAN SLIDE</a:t>
            </a:r>
            <a:endParaRPr lang="nl-NL" sz="32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07B54AC-837D-7579-C6A3-2A94ECE2D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656" y="1825624"/>
            <a:ext cx="5016381" cy="439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71039F93-64F4-4D72-605C-80C7AD269240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6453188" y="1371272"/>
            <a:ext cx="4991027" cy="4853954"/>
          </a:xfrm>
        </p:spPr>
        <p:txBody>
          <a:bodyPr/>
          <a:lstStyle/>
          <a:p>
            <a:r>
              <a:rPr lang="nl-NL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4265672150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olorful background with lines&#10;&#10;AI-generated content may be incorrect.">
            <a:extLst>
              <a:ext uri="{FF2B5EF4-FFF2-40B4-BE49-F238E27FC236}">
                <a16:creationId xmlns:a16="http://schemas.microsoft.com/office/drawing/2014/main" id="{6810B90E-E717-7144-D6A0-B82C2FF563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Picture 13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C91212E1-48B7-DA36-4C57-F9F1B42DCF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B0DE5B8-4FE9-201C-1F58-42E559D3A4BA}"/>
              </a:ext>
            </a:extLst>
          </p:cNvPr>
          <p:cNvSpPr txBox="1">
            <a:spLocks/>
          </p:cNvSpPr>
          <p:nvPr userDrawn="1"/>
        </p:nvSpPr>
        <p:spPr>
          <a:xfrm>
            <a:off x="495656" y="1082571"/>
            <a:ext cx="12738220" cy="31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ktivGrotesk-Bol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sz="3200" dirty="0"/>
              <a:t>TITEL VAN SLIDE</a:t>
            </a:r>
            <a:endParaRPr lang="nl-NL" sz="32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90279A7-F44F-7A12-C3A9-5EB29922B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656" y="1825624"/>
            <a:ext cx="5016381" cy="439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261EBCF0-78A1-D672-1794-C7AAB0C7A707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6453188" y="1371272"/>
            <a:ext cx="4991027" cy="4853954"/>
          </a:xfrm>
        </p:spPr>
        <p:txBody>
          <a:bodyPr/>
          <a:lstStyle/>
          <a:p>
            <a:r>
              <a:rPr lang="nl-NL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393455101"/>
      </p:ext>
    </p:extLst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yellow and green gradient with rounded lines&#10;&#10;AI-generated content may be incorrect.">
            <a:extLst>
              <a:ext uri="{FF2B5EF4-FFF2-40B4-BE49-F238E27FC236}">
                <a16:creationId xmlns:a16="http://schemas.microsoft.com/office/drawing/2014/main" id="{CD93FE64-CEEA-6FF0-1F93-46179BB645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Picture 13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D3FD2D90-F550-BFE3-A58C-AD73AAAA71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82C99-F422-87D3-9240-C46417FECED3}"/>
              </a:ext>
            </a:extLst>
          </p:cNvPr>
          <p:cNvSpPr txBox="1">
            <a:spLocks/>
          </p:cNvSpPr>
          <p:nvPr userDrawn="1"/>
        </p:nvSpPr>
        <p:spPr>
          <a:xfrm>
            <a:off x="495656" y="1082571"/>
            <a:ext cx="12738220" cy="31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ktivGrotesk-Bol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sz="3200" dirty="0"/>
              <a:t>TITEL VAN SLIDE</a:t>
            </a:r>
            <a:endParaRPr lang="nl-NL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8FDF75-AB05-B893-74B6-3D761486C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656" y="1825624"/>
            <a:ext cx="5016381" cy="439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7A65C0F3-32EE-038E-B9AC-43DD6218C38B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6453188" y="1371272"/>
            <a:ext cx="4991027" cy="4853954"/>
          </a:xfrm>
        </p:spPr>
        <p:txBody>
          <a:bodyPr/>
          <a:lstStyle/>
          <a:p>
            <a:r>
              <a:rPr lang="nl-NL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2516502454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8E9108-C997-D0B8-4B00-6BCFC01B94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850" y="6385728"/>
            <a:ext cx="2743200" cy="365125"/>
          </a:xfrm>
        </p:spPr>
        <p:txBody>
          <a:bodyPr/>
          <a:lstStyle/>
          <a:p>
            <a:fld id="{DA558D5D-BD5A-4B75-8AAD-C5B8A697ED9A}" type="datetimeFigureOut">
              <a:rPr lang="nl-NL" smtClean="0"/>
              <a:t>8-7-2025</a:t>
            </a:fld>
            <a:endParaRPr lang="nl-NL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2151444-6D4B-D9CC-BF5A-A30129D902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4625" y="236345"/>
            <a:ext cx="10515600" cy="48613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INSTRUCTIES</a:t>
            </a:r>
            <a:endParaRPr lang="nl-NL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8532B8D-24EE-D2C0-6B2D-203A7CE1703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4625" y="884399"/>
            <a:ext cx="10515600" cy="5501329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- </a:t>
            </a:r>
            <a:r>
              <a:rPr lang="en-US" dirty="0" err="1"/>
              <a:t>Activeer</a:t>
            </a:r>
            <a:r>
              <a:rPr lang="en-US" dirty="0"/>
              <a:t> de </a:t>
            </a:r>
            <a:r>
              <a:rPr lang="en-US" dirty="0" err="1"/>
              <a:t>lettertypes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Grotesk: Regular, Italic, Light, Light Italic, Bold </a:t>
            </a:r>
            <a:r>
              <a:rPr lang="en-US" dirty="0" err="1"/>
              <a:t>en</a:t>
            </a:r>
            <a:r>
              <a:rPr lang="en-US" dirty="0"/>
              <a:t> Bold Italic.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in de teams in de zip file ‘</a:t>
            </a:r>
            <a:r>
              <a:rPr lang="en-US" dirty="0" err="1"/>
              <a:t>Aktiv</a:t>
            </a:r>
            <a:r>
              <a:rPr lang="en-US" dirty="0"/>
              <a:t> Grotesk’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- Doe </a:t>
            </a:r>
            <a:r>
              <a:rPr lang="en-US" dirty="0" err="1"/>
              <a:t>voor</a:t>
            </a:r>
            <a:r>
              <a:rPr lang="en-US" dirty="0"/>
              <a:t> ALLE slides de transition ‘Push’, </a:t>
            </a:r>
            <a:r>
              <a:rPr lang="en-US" dirty="0" err="1"/>
              <a:t>selecteer</a:t>
            </a:r>
            <a:r>
              <a:rPr lang="en-US" dirty="0"/>
              <a:t> ‘from right’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zet</a:t>
            </a:r>
            <a:r>
              <a:rPr lang="en-US" dirty="0"/>
              <a:t> de </a:t>
            </a:r>
            <a:r>
              <a:rPr lang="en-US" dirty="0" err="1"/>
              <a:t>tijd</a:t>
            </a:r>
            <a:r>
              <a:rPr lang="en-US" dirty="0"/>
              <a:t> op 2 </a:t>
            </a:r>
            <a:r>
              <a:rPr lang="en-US" dirty="0" err="1"/>
              <a:t>seconden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- Wissel de </a:t>
            </a:r>
            <a:r>
              <a:rPr lang="en-US" dirty="0" err="1"/>
              <a:t>stramienen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zodat</a:t>
            </a:r>
            <a:r>
              <a:rPr lang="en-US" dirty="0"/>
              <a:t> ze </a:t>
            </a:r>
            <a:r>
              <a:rPr lang="en-US" dirty="0" err="1"/>
              <a:t>overlopen</a:t>
            </a:r>
            <a:r>
              <a:rPr lang="en-US" dirty="0"/>
              <a:t> (</a:t>
            </a:r>
            <a:r>
              <a:rPr lang="en-US" dirty="0" err="1"/>
              <a:t>zie</a:t>
            </a:r>
            <a:r>
              <a:rPr lang="en-US" dirty="0"/>
              <a:t> de matrix slides). GO </a:t>
            </a:r>
            <a:r>
              <a:rPr lang="en-US" dirty="0" err="1"/>
              <a:t>voor</a:t>
            </a:r>
            <a:r>
              <a:rPr lang="en-US" dirty="0"/>
              <a:t> je title, dan OB, BO, OG, GO etc.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- </a:t>
            </a:r>
            <a:r>
              <a:rPr lang="en-US" dirty="0" err="1"/>
              <a:t>Kleuren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</a:t>
            </a:r>
            <a:r>
              <a:rPr lang="en-US" dirty="0" err="1"/>
              <a:t>ingesteld</a:t>
            </a:r>
            <a:r>
              <a:rPr lang="en-US" dirty="0"/>
              <a:t> in het document. </a:t>
            </a:r>
            <a:r>
              <a:rPr lang="en-US" dirty="0" err="1"/>
              <a:t>Mocht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chart </a:t>
            </a:r>
          </a:p>
          <a:p>
            <a:pPr lvl="0"/>
            <a:r>
              <a:rPr lang="en-US" dirty="0"/>
              <a:t>Willen </a:t>
            </a:r>
            <a:r>
              <a:rPr lang="en-US" dirty="0" err="1"/>
              <a:t>maken</a:t>
            </a:r>
            <a:r>
              <a:rPr lang="en-US" dirty="0"/>
              <a:t>, dan </a:t>
            </a:r>
            <a:r>
              <a:rPr lang="en-US" dirty="0" err="1"/>
              <a:t>staan</a:t>
            </a:r>
            <a:r>
              <a:rPr lang="en-US" dirty="0"/>
              <a:t> ze </a:t>
            </a:r>
            <a:r>
              <a:rPr lang="en-US" dirty="0" err="1"/>
              <a:t>meteen</a:t>
            </a:r>
            <a:r>
              <a:rPr lang="en-US" dirty="0"/>
              <a:t> </a:t>
            </a:r>
            <a:r>
              <a:rPr lang="en-US" dirty="0" err="1"/>
              <a:t>juist</a:t>
            </a:r>
            <a:r>
              <a:rPr lang="en-US" dirty="0"/>
              <a:t> </a:t>
            </a:r>
            <a:r>
              <a:rPr lang="en-US" dirty="0" err="1"/>
              <a:t>gekleurd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- Slide </a:t>
            </a:r>
            <a:r>
              <a:rPr lang="en-US" dirty="0" err="1"/>
              <a:t>titels</a:t>
            </a:r>
            <a:r>
              <a:rPr lang="en-US" dirty="0"/>
              <a:t> in </a:t>
            </a:r>
            <a:r>
              <a:rPr lang="en-US" dirty="0" err="1"/>
              <a:t>hoofdletters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12" name="Picture 11" descr="A white and black logo&#10;&#10;AI-generated content may be incorrect.">
            <a:extLst>
              <a:ext uri="{FF2B5EF4-FFF2-40B4-BE49-F238E27FC236}">
                <a16:creationId xmlns:a16="http://schemas.microsoft.com/office/drawing/2014/main" id="{4E9FC104-B04E-3008-6D3A-DC9137B156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074" y="3854484"/>
            <a:ext cx="2896369" cy="289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869587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yellow and green gradient&#10;&#10;AI-generated content may be incorrect.">
            <a:extLst>
              <a:ext uri="{FF2B5EF4-FFF2-40B4-BE49-F238E27FC236}">
                <a16:creationId xmlns:a16="http://schemas.microsoft.com/office/drawing/2014/main" id="{BA749332-FB17-66EC-FA7D-B1FE0FDDE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F583A31-C292-6BCD-4BED-DF2632467A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2743200" cy="365125"/>
          </a:xfrm>
        </p:spPr>
        <p:txBody>
          <a:bodyPr/>
          <a:lstStyle/>
          <a:p>
            <a:fld id="{DA558D5D-BD5A-4B75-8AAD-C5B8A697ED9A}" type="datetimeFigureOut">
              <a:rPr lang="nl-NL" smtClean="0"/>
              <a:t>8-7-2025</a:t>
            </a:fld>
            <a:endParaRPr lang="nl-NL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08964F9-A1C8-1AC7-429F-CC758E4B8EA1}"/>
              </a:ext>
            </a:extLst>
          </p:cNvPr>
          <p:cNvSpPr txBox="1">
            <a:spLocks/>
          </p:cNvSpPr>
          <p:nvPr userDrawn="1"/>
        </p:nvSpPr>
        <p:spPr>
          <a:xfrm>
            <a:off x="495656" y="1082571"/>
            <a:ext cx="12738220" cy="31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ktivGrotesk-Bol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sz="3200" dirty="0"/>
              <a:t>TITEL VAN SLIDE</a:t>
            </a:r>
            <a:endParaRPr lang="nl-NL" sz="320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847EA94-8D16-31A9-FCA3-72EC763C314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95656" y="1825625"/>
            <a:ext cx="108581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3" name="Picture 2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5E45B7B7-56FA-C455-E57B-4A3E26CCF8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71033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colorful background&#10;&#10;AI-generated content may be incorrect.">
            <a:extLst>
              <a:ext uri="{FF2B5EF4-FFF2-40B4-BE49-F238E27FC236}">
                <a16:creationId xmlns:a16="http://schemas.microsoft.com/office/drawing/2014/main" id="{89CE7C3A-D025-9445-BAA5-A8E83F3376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F583A31-C292-6BCD-4BED-DF2632467A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2743200" cy="365125"/>
          </a:xfrm>
        </p:spPr>
        <p:txBody>
          <a:bodyPr/>
          <a:lstStyle/>
          <a:p>
            <a:fld id="{DA558D5D-BD5A-4B75-8AAD-C5B8A697ED9A}" type="datetimeFigureOut">
              <a:rPr lang="nl-NL" smtClean="0"/>
              <a:t>8-7-2025</a:t>
            </a:fld>
            <a:endParaRPr lang="nl-NL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847EA94-8D16-31A9-FCA3-72EC763C314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95656" y="1825625"/>
            <a:ext cx="108581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7FB1A17-F389-6AA2-A5CE-D0896C2CAFC1}"/>
              </a:ext>
            </a:extLst>
          </p:cNvPr>
          <p:cNvSpPr txBox="1">
            <a:spLocks/>
          </p:cNvSpPr>
          <p:nvPr userDrawn="1"/>
        </p:nvSpPr>
        <p:spPr>
          <a:xfrm>
            <a:off x="495656" y="1082571"/>
            <a:ext cx="12738220" cy="31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ktivGrotesk-Bol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sz="3200" dirty="0"/>
              <a:t>TITEL VAN SLIDE</a:t>
            </a:r>
            <a:endParaRPr lang="nl-NL" sz="3200" dirty="0"/>
          </a:p>
        </p:txBody>
      </p:sp>
      <p:pic>
        <p:nvPicPr>
          <p:cNvPr id="13" name="Picture 12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5E5BE6C5-1E51-29C1-90CF-EA16BD5669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766853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olorful background with lines&#10;&#10;AI-generated content may be incorrect.">
            <a:extLst>
              <a:ext uri="{FF2B5EF4-FFF2-40B4-BE49-F238E27FC236}">
                <a16:creationId xmlns:a16="http://schemas.microsoft.com/office/drawing/2014/main" id="{6810B90E-E717-7144-D6A0-B82C2FF563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14B4E65-E324-32B7-34D4-475E959F00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2743200" cy="365125"/>
          </a:xfrm>
        </p:spPr>
        <p:txBody>
          <a:bodyPr/>
          <a:lstStyle/>
          <a:p>
            <a:fld id="{DA558D5D-BD5A-4B75-8AAD-C5B8A697ED9A}" type="datetimeFigureOut">
              <a:rPr lang="nl-NL" smtClean="0"/>
              <a:t>8-7-2025</a:t>
            </a:fld>
            <a:endParaRPr lang="nl-NL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A1A17E99-7AF8-21AD-9361-16FD0C77F22A}"/>
              </a:ext>
            </a:extLst>
          </p:cNvPr>
          <p:cNvSpPr txBox="1">
            <a:spLocks/>
          </p:cNvSpPr>
          <p:nvPr userDrawn="1"/>
        </p:nvSpPr>
        <p:spPr>
          <a:xfrm>
            <a:off x="495656" y="1082571"/>
            <a:ext cx="12738220" cy="31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ktivGrotesk-Bol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sz="3200" dirty="0"/>
              <a:t>TITEL VAN SLIDE</a:t>
            </a:r>
            <a:endParaRPr lang="nl-NL" sz="3200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2D149D6E-C37F-C089-CBCC-705249A7A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656" y="1825625"/>
            <a:ext cx="108581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14" name="Picture 13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C91212E1-48B7-DA36-4C57-F9F1B42DCF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034955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yellow and green gradient with rounded lines&#10;&#10;AI-generated content may be incorrect.">
            <a:extLst>
              <a:ext uri="{FF2B5EF4-FFF2-40B4-BE49-F238E27FC236}">
                <a16:creationId xmlns:a16="http://schemas.microsoft.com/office/drawing/2014/main" id="{CD93FE64-CEEA-6FF0-1F93-46179BB645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68B17-C3F0-0989-0AF6-EE65AF86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558D5D-BD5A-4B75-8AAD-C5B8A697ED9A}" type="datetimeFigureOut">
              <a:rPr lang="nl-NL" smtClean="0"/>
              <a:t>8-7-2025</a:t>
            </a:fld>
            <a:endParaRPr lang="nl-NL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1BDC30BA-A4F6-3ED2-DD2B-9E3D3767B696}"/>
              </a:ext>
            </a:extLst>
          </p:cNvPr>
          <p:cNvSpPr txBox="1">
            <a:spLocks/>
          </p:cNvSpPr>
          <p:nvPr userDrawn="1"/>
        </p:nvSpPr>
        <p:spPr>
          <a:xfrm>
            <a:off x="495656" y="1082571"/>
            <a:ext cx="12738220" cy="31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ktivGrotesk-Bol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sz="3200" dirty="0"/>
              <a:t>TITEL VAN SLIDE</a:t>
            </a:r>
            <a:endParaRPr lang="nl-NL" sz="3200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3A98AF16-C598-41EC-4CD0-7D13B3AF8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656" y="1825625"/>
            <a:ext cx="108581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14" name="Picture 13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D3FD2D90-F550-BFE3-A58C-AD73AAAA71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704991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yellow and green gradient&#10;&#10;AI-generated content may be incorrect.">
            <a:extLst>
              <a:ext uri="{FF2B5EF4-FFF2-40B4-BE49-F238E27FC236}">
                <a16:creationId xmlns:a16="http://schemas.microsoft.com/office/drawing/2014/main" id="{BA749332-FB17-66EC-FA7D-B1FE0FDDE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5E45B7B7-56FA-C455-E57B-4A3E26CCF8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15256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colorful background&#10;&#10;AI-generated content may be incorrect.">
            <a:extLst>
              <a:ext uri="{FF2B5EF4-FFF2-40B4-BE49-F238E27FC236}">
                <a16:creationId xmlns:a16="http://schemas.microsoft.com/office/drawing/2014/main" id="{89CE7C3A-D025-9445-BAA5-A8E83F3376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5E5BE6C5-1E51-29C1-90CF-EA16BD5669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60607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olorful background with lines&#10;&#10;AI-generated content may be incorrect.">
            <a:extLst>
              <a:ext uri="{FF2B5EF4-FFF2-40B4-BE49-F238E27FC236}">
                <a16:creationId xmlns:a16="http://schemas.microsoft.com/office/drawing/2014/main" id="{6810B90E-E717-7144-D6A0-B82C2FF563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Picture 13" descr="A white circle with a black background&#10;&#10;AI-generated content may be incorrect.">
            <a:extLst>
              <a:ext uri="{FF2B5EF4-FFF2-40B4-BE49-F238E27FC236}">
                <a16:creationId xmlns:a16="http://schemas.microsoft.com/office/drawing/2014/main" id="{C91212E1-48B7-DA36-4C57-F9F1B42DCF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214" y="6143615"/>
            <a:ext cx="657371" cy="65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55161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88672E-1337-A894-627A-090E5FF20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656" y="1092096"/>
            <a:ext cx="12738220" cy="315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TITEL VAN SLIDE</a:t>
            </a:r>
            <a:endParaRPr lang="nl-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1778-650A-0F35-B0F0-031EEC175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656" y="1825625"/>
            <a:ext cx="108581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83C9A-7703-4986-7841-E45051069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49EF4-6060-E77B-80BA-5C06F73AC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E1AD20-5E86-46E6-9645-BA2C112CD650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EAF5ADA-46CB-80C9-A8FE-2BCA7A1A4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24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558D5D-BD5A-4B75-8AAD-C5B8A697ED9A}" type="datetimeFigureOut">
              <a:rPr lang="nl-NL" smtClean="0"/>
              <a:t>8-7-2025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795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53" r:id="rId3"/>
    <p:sldLayoutId id="2147483651" r:id="rId4"/>
    <p:sldLayoutId id="2147483652" r:id="rId5"/>
    <p:sldLayoutId id="2147483649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ktivGrotesk-Bold" panose="020B08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ktivGrotesk-Regular" panose="020B05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ktivGrotesk-Regular" panose="020B05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ktivGrotesk-Regular" panose="020B05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ktivGrotesk-Regular" panose="020B05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ktivGrotesk-Regular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AB40446-5375-0AFA-C7AE-EB5CD3C8C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26177"/>
            <a:ext cx="10515600" cy="486130"/>
          </a:xfrm>
        </p:spPr>
        <p:txBody>
          <a:bodyPr>
            <a:normAutofit fontScale="90000"/>
          </a:bodyPr>
          <a:lstStyle/>
          <a:p>
            <a:r>
              <a:rPr lang="nl-NL" noProof="0" dirty="0"/>
              <a:t>DIT NEMEN WIJ </a:t>
            </a:r>
            <a:r>
              <a:rPr lang="nl-NL" u="sng" noProof="0" dirty="0"/>
              <a:t>WEL</a:t>
            </a:r>
            <a:r>
              <a:rPr lang="nl-NL" noProof="0" dirty="0"/>
              <a:t> AAN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1462B6D-3DAA-A3E6-3822-E121BCEEE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122835"/>
            <a:ext cx="2534348" cy="495265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nl-NL" sz="2100" b="1" noProof="0" dirty="0"/>
              <a:t>Meubels</a:t>
            </a:r>
          </a:p>
          <a:p>
            <a:pPr marL="342900" indent="-342900">
              <a:lnSpc>
                <a:spcPct val="11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2100" noProof="0" dirty="0"/>
              <a:t>Banken (leer)</a:t>
            </a:r>
          </a:p>
          <a:p>
            <a:pPr marL="342900" indent="-342900">
              <a:lnSpc>
                <a:spcPct val="11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2100" noProof="0" dirty="0"/>
              <a:t>Nachtkastjes</a:t>
            </a:r>
          </a:p>
          <a:p>
            <a:pPr marL="342900" indent="-342900">
              <a:lnSpc>
                <a:spcPct val="11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2100" noProof="0" dirty="0"/>
              <a:t>Kledingkasten</a:t>
            </a:r>
          </a:p>
          <a:p>
            <a:pPr marL="342900" indent="-342900">
              <a:lnSpc>
                <a:spcPct val="11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2100" noProof="0" dirty="0"/>
              <a:t>Eettafels</a:t>
            </a:r>
          </a:p>
          <a:p>
            <a:pPr marL="342900" indent="-342900">
              <a:lnSpc>
                <a:spcPct val="11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2100" noProof="0" dirty="0"/>
              <a:t>Tafelstoelen</a:t>
            </a:r>
          </a:p>
          <a:p>
            <a:pPr marL="342900" indent="-342900">
              <a:lnSpc>
                <a:spcPct val="11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2100" noProof="0" dirty="0"/>
              <a:t>Bureaus</a:t>
            </a:r>
          </a:p>
          <a:p>
            <a:pPr marL="342900" indent="-342900">
              <a:lnSpc>
                <a:spcPct val="11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2100" noProof="0" dirty="0"/>
              <a:t>Bureaustoelen</a:t>
            </a:r>
          </a:p>
          <a:p>
            <a:pPr marL="342900" indent="-342900">
              <a:lnSpc>
                <a:spcPct val="11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2100" noProof="0" dirty="0"/>
              <a:t>Barkrukken</a:t>
            </a:r>
          </a:p>
          <a:p>
            <a:pPr marL="342900" indent="-342900">
              <a:lnSpc>
                <a:spcPct val="11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2100" noProof="0" dirty="0"/>
              <a:t>Tuinmeubels</a:t>
            </a:r>
          </a:p>
          <a:p>
            <a:pPr marL="342900" indent="-342900">
              <a:lnSpc>
                <a:spcPct val="11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2100" noProof="0" dirty="0"/>
              <a:t>TV meubels</a:t>
            </a:r>
          </a:p>
          <a:p>
            <a:pPr marL="342900" indent="-342900">
              <a:lnSpc>
                <a:spcPct val="11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2100" noProof="0" dirty="0"/>
              <a:t>Koffietafels</a:t>
            </a:r>
          </a:p>
          <a:p>
            <a:endParaRPr lang="nl-NL" noProof="0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BB6979C-C6F8-E4B9-1F29-E02C4E99381A}"/>
              </a:ext>
            </a:extLst>
          </p:cNvPr>
          <p:cNvSpPr txBox="1">
            <a:spLocks/>
          </p:cNvSpPr>
          <p:nvPr/>
        </p:nvSpPr>
        <p:spPr>
          <a:xfrm>
            <a:off x="3366197" y="1122835"/>
            <a:ext cx="3175279" cy="5559319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l-NL" sz="4000" b="1" dirty="0"/>
              <a:t>Elektronica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/>
              <a:t>Speakers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/>
              <a:t>Versterkers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/>
              <a:t>LP spelers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/>
              <a:t>Monitoren 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 err="1"/>
              <a:t>TV's</a:t>
            </a:r>
            <a:r>
              <a:rPr lang="nl-NL" sz="4000" dirty="0"/>
              <a:t> (flatscreen)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/>
              <a:t>Stofzuigers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/>
              <a:t>Koelkasten/vriezers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/>
              <a:t>Wasmachines/drogers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/>
              <a:t>Camera’s 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/>
              <a:t>Camera accessoires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/>
              <a:t>Tuinverlichting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4000" dirty="0"/>
              <a:t>Bureaulampen</a:t>
            </a:r>
          </a:p>
          <a:p>
            <a:pPr marL="457200" indent="-457200">
              <a:lnSpc>
                <a:spcPct val="120000"/>
              </a:lnSpc>
              <a:buSzPct val="75000"/>
              <a:buFont typeface="Arial" panose="020B0604020202020204" pitchFamily="34" charset="0"/>
              <a:buChar char="•"/>
            </a:pPr>
            <a:endParaRPr lang="nl-NL" sz="4000" dirty="0"/>
          </a:p>
          <a:p>
            <a:endParaRPr lang="nl-NL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1016E69-74F0-920E-0FC6-3FCB1895EBC7}"/>
              </a:ext>
            </a:extLst>
          </p:cNvPr>
          <p:cNvSpPr txBox="1">
            <a:spLocks/>
          </p:cNvSpPr>
          <p:nvPr/>
        </p:nvSpPr>
        <p:spPr>
          <a:xfrm>
            <a:off x="6422572" y="401032"/>
            <a:ext cx="2403232" cy="4952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nl-NL" sz="1900" b="1" dirty="0"/>
              <a:t>Keuken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Pannen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Messensets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Servies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Bestek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BBQ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BBQ accessoires</a:t>
            </a:r>
          </a:p>
          <a:p>
            <a:endParaRPr lang="nl-NL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9AFC56B5-007F-F794-FBA4-36CFAD16A46C}"/>
              </a:ext>
            </a:extLst>
          </p:cNvPr>
          <p:cNvSpPr txBox="1">
            <a:spLocks/>
          </p:cNvSpPr>
          <p:nvPr/>
        </p:nvSpPr>
        <p:spPr>
          <a:xfrm>
            <a:off x="9199613" y="401032"/>
            <a:ext cx="2403232" cy="4952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nl-NL" sz="1900" b="1" dirty="0"/>
              <a:t>Divers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 err="1"/>
              <a:t>LP's</a:t>
            </a:r>
            <a:r>
              <a:rPr lang="nl-NL" sz="1900" dirty="0"/>
              <a:t> (mits niet te oud)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Gereedschap/ tuingereedschap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Kunst/ schilderijen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 err="1"/>
              <a:t>Muziekinstrum-enten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934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push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F9B137E-ED56-13A6-7062-59AC9DF783E1}"/>
              </a:ext>
            </a:extLst>
          </p:cNvPr>
          <p:cNvSpPr/>
          <p:nvPr/>
        </p:nvSpPr>
        <p:spPr>
          <a:xfrm>
            <a:off x="11445073" y="6159640"/>
            <a:ext cx="746927" cy="69836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 descr="Afbeelding met Graphics, Lettertype, tekst, grafische vormgeving&#10;&#10;Door AI gegenereerde inhoud is mogelijk onjuist.">
            <a:extLst>
              <a:ext uri="{FF2B5EF4-FFF2-40B4-BE49-F238E27FC236}">
                <a16:creationId xmlns:a16="http://schemas.microsoft.com/office/drawing/2014/main" id="{D89DA19F-7F43-98F4-C07B-15992561B9D9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370" y="4355776"/>
            <a:ext cx="3351601" cy="1371784"/>
          </a:xfrm>
          <a:prstGeom prst="rect">
            <a:avLst/>
          </a:prstGeom>
        </p:spPr>
      </p:pic>
      <p:pic>
        <p:nvPicPr>
          <p:cNvPr id="8" name="Afbeelding 7" descr="Afbeelding met Lettertype, Graphics, typografie, grafische vormgeving&#10;&#10;Door AI gegenereerde inhoud is mogelijk onjuist.">
            <a:extLst>
              <a:ext uri="{FF2B5EF4-FFF2-40B4-BE49-F238E27FC236}">
                <a16:creationId xmlns:a16="http://schemas.microsoft.com/office/drawing/2014/main" id="{F2A9006C-1BBD-7B2B-5006-A23F254E1003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726" y="5727560"/>
            <a:ext cx="5027346" cy="112353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9EB2922-D20F-C6F2-0B12-96CB266400D3}"/>
              </a:ext>
            </a:extLst>
          </p:cNvPr>
          <p:cNvSpPr txBox="1">
            <a:spLocks/>
          </p:cNvSpPr>
          <p:nvPr/>
        </p:nvSpPr>
        <p:spPr>
          <a:xfrm>
            <a:off x="831850" y="526177"/>
            <a:ext cx="10515600" cy="486130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ktivGrotesk-Bol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nl-NL" dirty="0"/>
              <a:t>DIT NEMEN WIJ </a:t>
            </a:r>
            <a:r>
              <a:rPr lang="nl-NL" u="sng" dirty="0"/>
              <a:t>NIET</a:t>
            </a:r>
            <a:r>
              <a:rPr lang="nl-NL" dirty="0"/>
              <a:t> AAN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1F830F4-E269-C046-1EED-D30B67A97797}"/>
              </a:ext>
            </a:extLst>
          </p:cNvPr>
          <p:cNvSpPr txBox="1">
            <a:spLocks/>
          </p:cNvSpPr>
          <p:nvPr/>
        </p:nvSpPr>
        <p:spPr>
          <a:xfrm>
            <a:off x="831850" y="1122835"/>
            <a:ext cx="2534348" cy="495265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nl-NL" sz="1900" b="1" dirty="0"/>
              <a:t>Meubels</a:t>
            </a:r>
          </a:p>
          <a:p>
            <a:pPr>
              <a:lnSpc>
                <a:spcPct val="100000"/>
              </a:lnSpc>
              <a:buSzPct val="75000"/>
            </a:pPr>
            <a:r>
              <a:rPr lang="nl-NL" sz="1900" dirty="0"/>
              <a:t>Antieke meubels</a:t>
            </a:r>
          </a:p>
          <a:p>
            <a:pPr>
              <a:lnSpc>
                <a:spcPct val="100000"/>
              </a:lnSpc>
              <a:buSzPct val="75000"/>
            </a:pPr>
            <a:r>
              <a:rPr lang="nl-NL" sz="1900" dirty="0"/>
              <a:t>Meubels met stoffen bekleding</a:t>
            </a:r>
          </a:p>
          <a:p>
            <a:pPr>
              <a:lnSpc>
                <a:spcPct val="100000"/>
              </a:lnSpc>
              <a:buSzPct val="75000"/>
            </a:pPr>
            <a:r>
              <a:rPr lang="nl-NL" sz="1900" dirty="0"/>
              <a:t>(Ernstig) beschadigde meubels</a:t>
            </a:r>
          </a:p>
          <a:p>
            <a:pPr>
              <a:lnSpc>
                <a:spcPct val="100000"/>
              </a:lnSpc>
              <a:buSzPct val="75000"/>
            </a:pPr>
            <a:r>
              <a:rPr lang="nl-NL" sz="1900" dirty="0"/>
              <a:t>Incomplete sets</a:t>
            </a:r>
          </a:p>
          <a:p>
            <a:pPr>
              <a:lnSpc>
                <a:spcPct val="100000"/>
              </a:lnSpc>
              <a:buSzPct val="75000"/>
            </a:pPr>
            <a:endParaRPr lang="nl-NL" sz="1900" dirty="0"/>
          </a:p>
          <a:p>
            <a:endParaRPr lang="nl-NL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9A9CE4BD-32B3-B8FC-991E-481D70311CB0}"/>
              </a:ext>
            </a:extLst>
          </p:cNvPr>
          <p:cNvSpPr txBox="1">
            <a:spLocks/>
          </p:cNvSpPr>
          <p:nvPr/>
        </p:nvSpPr>
        <p:spPr>
          <a:xfrm>
            <a:off x="3366198" y="1122835"/>
            <a:ext cx="2534348" cy="495265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nl-NL" sz="1900" b="1" dirty="0"/>
              <a:t>Elektronica</a:t>
            </a:r>
          </a:p>
          <a:p>
            <a:pPr>
              <a:lnSpc>
                <a:spcPct val="100000"/>
              </a:lnSpc>
              <a:buSzPct val="75000"/>
            </a:pPr>
            <a:r>
              <a:rPr lang="nl-NL" sz="1900" dirty="0"/>
              <a:t>Niet werkende elektronica</a:t>
            </a:r>
          </a:p>
          <a:p>
            <a:pPr>
              <a:lnSpc>
                <a:spcPct val="100000"/>
              </a:lnSpc>
              <a:buSzPct val="75000"/>
            </a:pPr>
            <a:r>
              <a:rPr lang="nl-NL" sz="1900" dirty="0"/>
              <a:t>Dvd/cd spelers</a:t>
            </a:r>
          </a:p>
          <a:p>
            <a:pPr>
              <a:lnSpc>
                <a:spcPct val="100000"/>
              </a:lnSpc>
              <a:buSzPct val="75000"/>
            </a:pPr>
            <a:r>
              <a:rPr lang="nl-NL" sz="1900" dirty="0"/>
              <a:t>Verouderde </a:t>
            </a:r>
            <a:r>
              <a:rPr lang="nl-NL" sz="1900" dirty="0" err="1"/>
              <a:t>TV's</a:t>
            </a:r>
            <a:r>
              <a:rPr lang="nl-NL" sz="1900" dirty="0"/>
              <a:t>/monitoren</a:t>
            </a:r>
          </a:p>
          <a:p>
            <a:pPr>
              <a:lnSpc>
                <a:spcPct val="100000"/>
              </a:lnSpc>
              <a:buSzPct val="75000"/>
            </a:pPr>
            <a:r>
              <a:rPr lang="nl-NL" sz="1900" dirty="0"/>
              <a:t>Ernstig vervuilde Koelkasten, </a:t>
            </a:r>
            <a:r>
              <a:rPr lang="nl-NL" sz="1900" dirty="0" err="1"/>
              <a:t>was-machines</a:t>
            </a:r>
            <a:r>
              <a:rPr lang="nl-NL" sz="1900" dirty="0"/>
              <a:t> en drogers</a:t>
            </a:r>
          </a:p>
          <a:p>
            <a:pPr>
              <a:lnSpc>
                <a:spcPct val="100000"/>
              </a:lnSpc>
              <a:buSzPct val="75000"/>
            </a:pPr>
            <a:endParaRPr lang="nl-NL" sz="1900" dirty="0"/>
          </a:p>
          <a:p>
            <a:endParaRPr lang="nl-NL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2A67E2-C559-3E65-AC35-6DBE54C09AF3}"/>
              </a:ext>
            </a:extLst>
          </p:cNvPr>
          <p:cNvSpPr txBox="1">
            <a:spLocks/>
          </p:cNvSpPr>
          <p:nvPr/>
        </p:nvSpPr>
        <p:spPr>
          <a:xfrm>
            <a:off x="6422572" y="401032"/>
            <a:ext cx="2534348" cy="4952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nl-NL" sz="1900" b="1" dirty="0"/>
              <a:t>Keuken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Anti-aanbak pannen met krassen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Antiek servies/bestek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Vervuilde/kapotte BBQ accessoires</a:t>
            </a:r>
          </a:p>
          <a:p>
            <a:endParaRPr lang="nl-NL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15BC5D5-4231-DAB9-A7E0-8633985F9E98}"/>
              </a:ext>
            </a:extLst>
          </p:cNvPr>
          <p:cNvSpPr txBox="1">
            <a:spLocks/>
          </p:cNvSpPr>
          <p:nvPr/>
        </p:nvSpPr>
        <p:spPr>
          <a:xfrm>
            <a:off x="9199613" y="401032"/>
            <a:ext cx="2403232" cy="4952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AktivGrotesk-Regular" panose="020B050402020202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nl-NL" sz="1900" b="1" dirty="0"/>
              <a:t>Divers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Beschadigde </a:t>
            </a:r>
            <a:r>
              <a:rPr lang="nl-NL" sz="1900" dirty="0" err="1"/>
              <a:t>LP’s</a:t>
            </a:r>
            <a:endParaRPr lang="nl-NL" sz="1900" dirty="0"/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Antieke kunst/ antieke schilderijen</a:t>
            </a:r>
          </a:p>
          <a:p>
            <a:pPr marL="342900" indent="-342900">
              <a:lnSpc>
                <a:spcPct val="100000"/>
              </a:lnSpc>
              <a:buSzPct val="75000"/>
              <a:buFont typeface="Arial" panose="020B0604020202020204" pitchFamily="34" charset="0"/>
              <a:buChar char="•"/>
            </a:pPr>
            <a:r>
              <a:rPr lang="nl-NL" sz="1900" dirty="0"/>
              <a:t>Kapotte </a:t>
            </a:r>
            <a:r>
              <a:rPr lang="nl-NL" sz="1900" dirty="0" err="1"/>
              <a:t>muziekinstrum-enten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4176483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Kantoorthema">
  <a:themeElements>
    <a:clrScheme name="Custom 1">
      <a:dk1>
        <a:srgbClr val="FFFCEF"/>
      </a:dk1>
      <a:lt1>
        <a:srgbClr val="EFA75F"/>
      </a:lt1>
      <a:dk2>
        <a:srgbClr val="FFFCEF"/>
      </a:dk2>
      <a:lt2>
        <a:srgbClr val="EFA75F"/>
      </a:lt2>
      <a:accent1>
        <a:srgbClr val="C5DB98"/>
      </a:accent1>
      <a:accent2>
        <a:srgbClr val="B5C3E4"/>
      </a:accent2>
      <a:accent3>
        <a:srgbClr val="EFA75F"/>
      </a:accent3>
      <a:accent4>
        <a:srgbClr val="FFFCEF"/>
      </a:accent4>
      <a:accent5>
        <a:srgbClr val="1C1C1C"/>
      </a:accent5>
      <a:accent6>
        <a:srgbClr val="FFFFFF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7ADC10A-DC72-4374-A51A-D45E4481B658}" vid="{B2E87AFB-1E59-4713-8524-65BC6359C82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E7EC81303AFC4F9A3A499DC9CAE9C3" ma:contentTypeVersion="16" ma:contentTypeDescription="Een nieuw document maken." ma:contentTypeScope="" ma:versionID="46f9e8ffe794310c18d8c2f67fe73029">
  <xsd:schema xmlns:xsd="http://www.w3.org/2001/XMLSchema" xmlns:xs="http://www.w3.org/2001/XMLSchema" xmlns:p="http://schemas.microsoft.com/office/2006/metadata/properties" xmlns:ns2="e7eaa71c-c6af-4cc7-bf1d-e78f0e7dfb2b" xmlns:ns3="68a28ab2-cf65-4dc0-9692-df9648fe1dd9" targetNamespace="http://schemas.microsoft.com/office/2006/metadata/properties" ma:root="true" ma:fieldsID="efc416ecc3303785893df16ea050002b" ns2:_="" ns3:_="">
    <xsd:import namespace="e7eaa71c-c6af-4cc7-bf1d-e78f0e7dfb2b"/>
    <xsd:import namespace="68a28ab2-cf65-4dc0-9692-df9648fe1d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eaa71c-c6af-4cc7-bf1d-e78f0e7dfb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0d2f2e1c-c095-4710-afda-8e7acdb033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a28ab2-cf65-4dc0-9692-df9648fe1dd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083a81b-43a0-4aa8-b447-9b2c75805bd3}" ma:internalName="TaxCatchAll" ma:showField="CatchAllData" ma:web="68a28ab2-cf65-4dc0-9692-df9648fe1d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eaa71c-c6af-4cc7-bf1d-e78f0e7dfb2b">
      <Terms xmlns="http://schemas.microsoft.com/office/infopath/2007/PartnerControls"/>
    </lcf76f155ced4ddcb4097134ff3c332f>
    <TaxCatchAll xmlns="68a28ab2-cf65-4dc0-9692-df9648fe1dd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DE1D15-AA8B-45FD-A633-AF15353CA7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eaa71c-c6af-4cc7-bf1d-e78f0e7dfb2b"/>
    <ds:schemaRef ds:uri="68a28ab2-cf65-4dc0-9692-df9648fe1d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7809F0-0F3E-4483-8BA1-703921E961F9}">
  <ds:schemaRefs>
    <ds:schemaRef ds:uri="e7eaa71c-c6af-4cc7-bf1d-e78f0e7dfb2b"/>
    <ds:schemaRef ds:uri="68a28ab2-cf65-4dc0-9692-df9648fe1dd9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25A0ED3-32BE-4A01-8BD9-20AEC3EDC1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OWee 2025 huisstijl powerpoints</Template>
  <TotalTime>99</TotalTime>
  <Words>129</Words>
  <Application>Microsoft Office PowerPoint</Application>
  <PresentationFormat>Breedbeeld</PresentationFormat>
  <Paragraphs>58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AktivGrotesk-Bold</vt:lpstr>
      <vt:lpstr>AktivGrotesk-Regular</vt:lpstr>
      <vt:lpstr>Aptos</vt:lpstr>
      <vt:lpstr>Arial</vt:lpstr>
      <vt:lpstr>Kantoorthema</vt:lpstr>
      <vt:lpstr>DIT NEMEN WIJ WEL AAN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Rik Keulemans</dc:creator>
  <cp:lastModifiedBy>Daphne Hoefsloot</cp:lastModifiedBy>
  <cp:revision>1</cp:revision>
  <dcterms:created xsi:type="dcterms:W3CDTF">2025-06-23T07:53:41Z</dcterms:created>
  <dcterms:modified xsi:type="dcterms:W3CDTF">2025-07-08T14:56:55Z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0x0101008DE7EC81303AFC4F9A3A499DC9CAE9C3</vt:lpwstr>
  </property>
  <property fmtid="{D5CDD505-2E9C-101B-9397-08002B2CF9AE}" pid="3" name="MSIP_Label_2a968da3-969b-43f6-be75-5745c0ecbd2c_Enabled">
    <vt:lpwstr>true</vt:lpwstr>
  </property>
  <property fmtid="{D5CDD505-2E9C-101B-9397-08002B2CF9AE}" pid="4" name="MSIP_Label_2a968da3-969b-43f6-be75-5745c0ecbd2c_SetDate">
    <vt:lpwstr>2025-07-08T14:56:55Z</vt:lpwstr>
  </property>
  <property fmtid="{D5CDD505-2E9C-101B-9397-08002B2CF9AE}" pid="5" name="MSIP_Label_2a968da3-969b-43f6-be75-5745c0ecbd2c_Method">
    <vt:lpwstr>Standard</vt:lpwstr>
  </property>
  <property fmtid="{D5CDD505-2E9C-101B-9397-08002B2CF9AE}" pid="6" name="MSIP_Label_2a968da3-969b-43f6-be75-5745c0ecbd2c_Name">
    <vt:lpwstr>Intern</vt:lpwstr>
  </property>
  <property fmtid="{D5CDD505-2E9C-101B-9397-08002B2CF9AE}" pid="7" name="MSIP_Label_2a968da3-969b-43f6-be75-5745c0ecbd2c_SiteId">
    <vt:lpwstr>48a476ee-4ae2-4849-9f5b-7ba5b91cb178</vt:lpwstr>
  </property>
  <property fmtid="{D5CDD505-2E9C-101B-9397-08002B2CF9AE}" pid="8" name="MSIP_Label_2a968da3-969b-43f6-be75-5745c0ecbd2c_ActionId">
    <vt:lpwstr>cf95ede6-9379-4670-9a8c-f6ef2e889a04</vt:lpwstr>
  </property>
  <property fmtid="{D5CDD505-2E9C-101B-9397-08002B2CF9AE}" pid="9" name="MSIP_Label_2a968da3-969b-43f6-be75-5745c0ecbd2c_ContentBits">
    <vt:lpwstr>0</vt:lpwstr>
  </property>
</Properties>
</file>